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57" r:id="rId4"/>
    <p:sldId id="258" r:id="rId5"/>
    <p:sldId id="259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2B21908-E267-49D8-B084-532B00E9EB8E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D1DA-073A-4A3D-90ED-1DDF1A998A8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443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1908-E267-49D8-B084-532B00E9EB8E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D1DA-073A-4A3D-90ED-1DDF1A998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78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1908-E267-49D8-B084-532B00E9EB8E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D1DA-073A-4A3D-90ED-1DDF1A998A8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29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1908-E267-49D8-B084-532B00E9EB8E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D1DA-073A-4A3D-90ED-1DDF1A998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35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1908-E267-49D8-B084-532B00E9EB8E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D1DA-073A-4A3D-90ED-1DDF1A998A8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04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1908-E267-49D8-B084-532B00E9EB8E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D1DA-073A-4A3D-90ED-1DDF1A998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39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1908-E267-49D8-B084-532B00E9EB8E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D1DA-073A-4A3D-90ED-1DDF1A998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3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1908-E267-49D8-B084-532B00E9EB8E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D1DA-073A-4A3D-90ED-1DDF1A998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0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1908-E267-49D8-B084-532B00E9EB8E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D1DA-073A-4A3D-90ED-1DDF1A998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4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1908-E267-49D8-B084-532B00E9EB8E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D1DA-073A-4A3D-90ED-1DDF1A998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1908-E267-49D8-B084-532B00E9EB8E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D1DA-073A-4A3D-90ED-1DDF1A998A8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50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2B21908-E267-49D8-B084-532B00E9EB8E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32CD1DA-073A-4A3D-90ED-1DDF1A998A8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01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70743" y="-159656"/>
            <a:ext cx="8868228" cy="21157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Кто такие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ненцы,и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 где они живут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17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endParaRPr lang="ru-RU" sz="28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rot="10800000" flipV="1">
            <a:off x="6792681" y="3962399"/>
            <a:ext cx="4615543" cy="188685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Этноним «ненцы» переводится как Настоящий Человек, и закрепился за народом с 1930 годов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24128" y="4339771"/>
            <a:ext cx="4389120" cy="1680028"/>
          </a:xfrm>
        </p:spPr>
        <p:txBody>
          <a:bodyPr/>
          <a:lstStyle/>
          <a:p>
            <a:r>
              <a:rPr lang="ru-RU" dirty="0" smtClean="0"/>
              <a:t>Картинка 1. Народ ненцы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72" y="471509"/>
            <a:ext cx="5486400" cy="363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16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0355" y="1944914"/>
            <a:ext cx="5917474" cy="188685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Ненцы живут в тундре. Домом им служит чум(конусообразная палатка из жердей , покрытых полотнищами из оленьих шкур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24128" y="4165600"/>
            <a:ext cx="4389120" cy="53702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Картинка 2.Чум-жилище ненцев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21" y="161926"/>
            <a:ext cx="5352579" cy="366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12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9542" y="1088570"/>
            <a:ext cx="5820229" cy="168365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77500" lnSpcReduction="20000"/>
          </a:bodyPr>
          <a:lstStyle/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главный помощник в тундре-это олень. Он кормит людей, мясо оленя основная пища ненцев. А из его шкуры шьется одежда.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0800000" flipV="1">
            <a:off x="1024128" y="5079999"/>
            <a:ext cx="4389120" cy="107405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Картинка 4. Олени-являющиеся хозяйственным промыслом ненцев. А так же их помощниками.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" y="146492"/>
            <a:ext cx="5715000" cy="33818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2" y="3223518"/>
            <a:ext cx="5068785" cy="33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91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475" y="4310742"/>
            <a:ext cx="9998239" cy="81280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пошива одежды используется шкура оленя с мехом. Одежду украшают орнаментом и вышивкой.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0800000" flipV="1">
            <a:off x="6057900" y="1045030"/>
            <a:ext cx="3492500" cy="508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Картинка 5. Одежда ненцев.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6" y="146649"/>
            <a:ext cx="5138964" cy="349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1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889827" y="2084830"/>
            <a:ext cx="4905829" cy="255973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6914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53</TotalTime>
  <Words>111</Words>
  <Application>Microsoft Office PowerPoint</Application>
  <PresentationFormat>Широкоэкранный</PresentationFormat>
  <Paragraphs>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 Black</vt:lpstr>
      <vt:lpstr>Calibri</vt:lpstr>
      <vt:lpstr>Times New Roman</vt:lpstr>
      <vt:lpstr>Tw Cen MT</vt:lpstr>
      <vt:lpstr>Tw Cen MT Condensed</vt:lpstr>
      <vt:lpstr>Wingdings 3</vt:lpstr>
      <vt:lpstr>Интеграл</vt:lpstr>
      <vt:lpstr>Кто такие ненцы,и  где они живут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такие ненцы,и  где они живут</dc:title>
  <dc:creator>ОЛЯ</dc:creator>
  <cp:lastModifiedBy>ОЛЯ</cp:lastModifiedBy>
  <cp:revision>6</cp:revision>
  <dcterms:created xsi:type="dcterms:W3CDTF">2020-11-14T11:49:04Z</dcterms:created>
  <dcterms:modified xsi:type="dcterms:W3CDTF">2020-11-14T12:43:00Z</dcterms:modified>
</cp:coreProperties>
</file>